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189D-3F02-4539-BF6D-8150EF3AAB0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7B7-BC1A-4E56-BC3B-F7CE1B657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8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189D-3F02-4539-BF6D-8150EF3AAB0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7B7-BC1A-4E56-BC3B-F7CE1B657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7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189D-3F02-4539-BF6D-8150EF3AAB0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7B7-BC1A-4E56-BC3B-F7CE1B657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6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189D-3F02-4539-BF6D-8150EF3AAB0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7B7-BC1A-4E56-BC3B-F7CE1B657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2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189D-3F02-4539-BF6D-8150EF3AAB0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7B7-BC1A-4E56-BC3B-F7CE1B657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3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189D-3F02-4539-BF6D-8150EF3AAB0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7B7-BC1A-4E56-BC3B-F7CE1B657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8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189D-3F02-4539-BF6D-8150EF3AAB0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7B7-BC1A-4E56-BC3B-F7CE1B657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53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189D-3F02-4539-BF6D-8150EF3AAB0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7B7-BC1A-4E56-BC3B-F7CE1B657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06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189D-3F02-4539-BF6D-8150EF3AAB0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7B7-BC1A-4E56-BC3B-F7CE1B657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8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189D-3F02-4539-BF6D-8150EF3AAB0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7B7-BC1A-4E56-BC3B-F7CE1B657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5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189D-3F02-4539-BF6D-8150EF3AAB0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7B7-BC1A-4E56-BC3B-F7CE1B657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3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C189D-3F02-4539-BF6D-8150EF3AAB0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2B7B7-BC1A-4E56-BC3B-F7CE1B657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6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9701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70156"/>
            <a:ext cx="12192000" cy="13381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58726" y="-24287"/>
            <a:ext cx="9374534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Tuesday, 08 August 2023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University Orientation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86" y="66330"/>
            <a:ext cx="746449" cy="8528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7693" y="56809"/>
            <a:ext cx="749873" cy="853514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375469"/>
              </p:ext>
            </p:extLst>
          </p:nvPr>
        </p:nvGraphicFramePr>
        <p:xfrm>
          <a:off x="761999" y="1689652"/>
          <a:ext cx="10494054" cy="4333203"/>
        </p:xfrm>
        <a:graphic>
          <a:graphicData uri="http://schemas.openxmlformats.org/drawingml/2006/table">
            <a:tbl>
              <a:tblPr firstRow="1" firstCol="1" bandRow="1"/>
              <a:tblGrid>
                <a:gridCol w="1358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3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2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Time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Event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POC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864"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0915</a:t>
                      </a:r>
                    </a:p>
                  </a:txBody>
                  <a:tcPr marL="61502" marR="61502" marT="8542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Welcome and University Overview</a:t>
                      </a:r>
                      <a:endParaRPr lang="en-US" sz="1300" b="0" i="0" u="none" strike="noStrike" kern="1200" noProof="0" dirty="0">
                        <a:effectLst/>
                      </a:endParaRPr>
                    </a:p>
                  </a:txBody>
                  <a:tcPr marL="61502" marR="61502" marT="8542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James </a:t>
                      </a:r>
                      <a:r>
                        <a:rPr lang="en-US" sz="1300" b="0" i="0" u="none" strike="noStrike" kern="1200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Lepse</a:t>
                      </a:r>
                      <a:r>
                        <a:rPr lang="en-US" sz="13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 Provost</a:t>
                      </a:r>
                      <a:endParaRPr lang="en-US" sz="1300" b="0" i="0" u="none" strike="noStrike" kern="1200" noProof="0" dirty="0">
                        <a:effectLst/>
                      </a:endParaRPr>
                    </a:p>
                  </a:txBody>
                  <a:tcPr marL="61502" marR="61502" marT="8542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631407"/>
                  </a:ext>
                </a:extLst>
              </a:tr>
              <a:tr h="2488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0945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Chaplaincy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Rabbi COL Henry "Ari" Soussan, Chaplain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0955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Q &amp; A / 15-Min. Break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------------------------------------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586834"/>
                  </a:ext>
                </a:extLst>
              </a:tr>
              <a:tr h="233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1010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NDU/JBM-HH Security</a:t>
                      </a:r>
                      <a:endParaRPr lang="en-US" b="0" i="0" u="none" strike="noStrike" baseline="0" noProof="0" dirty="0"/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Mr. Nicholas </a:t>
                      </a:r>
                      <a:r>
                        <a:rPr lang="en-US" sz="130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Kutchak</a:t>
                      </a: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/ Mr. Bob Ellis</a:t>
                      </a: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, NDU Security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782"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1025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2" marR="61502" marT="8542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Privacy</a:t>
                      </a:r>
                      <a:r>
                        <a:rPr lang="en-US" sz="1300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Awareness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2" marR="61502" marT="8542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Mr. Nicholas </a:t>
                      </a:r>
                      <a:r>
                        <a:rPr lang="en-US" sz="1300" b="0" i="0" u="none" strike="noStrike" kern="1200" noProof="0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Kutchak</a:t>
                      </a:r>
                      <a:r>
                        <a:rPr lang="en-US" sz="13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/ Mr. Bob Ellis, NDU</a:t>
                      </a:r>
                      <a:r>
                        <a:rPr lang="en-US" sz="13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Security</a:t>
                      </a:r>
                      <a:endParaRPr lang="en-US" dirty="0"/>
                    </a:p>
                  </a:txBody>
                  <a:tcPr marL="61502" marR="61502" marT="8542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275072"/>
                  </a:ext>
                </a:extLst>
              </a:tr>
              <a:tr h="2837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1035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Library and Writing Center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Dr. Mohan Ramaswamy, Dean, NDU Library and Learning Center</a:t>
                      </a:r>
                    </a:p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Ms. Kathleen Denman, Writing and Communications Instructor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9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1050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Times New Roman"/>
                        </a:rPr>
                        <a:t>Travel and Passports</a:t>
                      </a:r>
                      <a:endParaRPr lang="en-US" dirty="0"/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Mr. Jordan Miles, Government Travel Card (GTC</a:t>
                      </a:r>
                      <a:r>
                        <a:rPr lang="en-US" sz="13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) </a:t>
                      </a:r>
                      <a:endParaRPr lang="en-US" sz="13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1105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NDU Foundation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Mr. James Schmeling, President and CEO</a:t>
                      </a:r>
                      <a:endParaRPr lang="en-US" sz="1000" dirty="0">
                        <a:effectLst/>
                        <a:latin typeface="Times New Roman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1120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Information Technologies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Mr. Norman Bryant, Chief, Enterprise Services Division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1135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Lunch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------------------------------------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6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1245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None/>
                      </a:pPr>
                      <a:r>
                        <a:rPr lang="en-US" sz="1300" b="0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Sexual Harassment/Assault Response &amp; Prevention (SHARP) </a:t>
                      </a:r>
                      <a:endParaRPr lang="en-US" dirty="0"/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None/>
                      </a:pPr>
                      <a:r>
                        <a:rPr lang="en-US" sz="1300" b="0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SSG Shaquille S. Ricks, Pentagon Sexual Assault Response Coordinator (SARC)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1415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Research and NDU Scholars Program </a:t>
                      </a:r>
                      <a:endParaRPr lang="en-US" dirty="0"/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None/>
                      </a:pPr>
                      <a:r>
                        <a:rPr lang="en-US" sz="13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Dr. Kim Cragin, Director, Center for Strategic Research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3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1430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Electives and Concentrations 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COL Brian Mansfield,</a:t>
                      </a: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Chief of Staff, Academic Affairs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3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1440 - 1600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Concentration/Scholars Program Breakout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Concentration and NDU Scholars Program Leads will be available in Marshall Hall (Room 155 and the Atrium).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3770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224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Larry P CIV US NDU</dc:creator>
  <cp:lastModifiedBy>Johnson, Larry P CIV US NDU</cp:lastModifiedBy>
  <cp:revision>1</cp:revision>
  <dcterms:created xsi:type="dcterms:W3CDTF">2023-07-19T13:56:51Z</dcterms:created>
  <dcterms:modified xsi:type="dcterms:W3CDTF">2023-07-19T14:00:26Z</dcterms:modified>
</cp:coreProperties>
</file>